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8" r:id="rId4"/>
    <p:sldId id="274" r:id="rId5"/>
    <p:sldId id="262" r:id="rId6"/>
    <p:sldId id="263" r:id="rId7"/>
    <p:sldId id="264" r:id="rId8"/>
    <p:sldId id="259" r:id="rId9"/>
    <p:sldId id="260" r:id="rId10"/>
    <p:sldId id="269" r:id="rId11"/>
    <p:sldId id="265" r:id="rId12"/>
    <p:sldId id="266" r:id="rId13"/>
    <p:sldId id="267" r:id="rId14"/>
    <p:sldId id="275" r:id="rId15"/>
    <p:sldId id="268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5" autoAdjust="0"/>
    <p:restoredTop sz="94660"/>
  </p:normalViewPr>
  <p:slideViewPr>
    <p:cSldViewPr>
      <p:cViewPr varScale="1">
        <p:scale>
          <a:sx n="69" d="100"/>
          <a:sy n="6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48C445-5D7D-4A89-AB2A-CED05822682B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7306E-8602-476A-A48C-F3B4DB3463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406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7306E-8602-476A-A48C-F3B4DB34634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si\Desktop\ср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56" y="-32026"/>
            <a:ext cx="9164256" cy="689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6237312"/>
            <a:ext cx="1706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Утевка 2023год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5013176"/>
            <a:ext cx="4045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  Дементьева Наталья Владимировна, педагог-психолог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9" y="332656"/>
            <a:ext cx="69127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Структурное подразделение государственного бюджетного </a:t>
            </a:r>
            <a:endParaRPr lang="ru-RU" sz="1400" kern="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1400" kern="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общеобразовательного </a:t>
            </a:r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учреждения Самарской области средней общеобразовательной </a:t>
            </a:r>
            <a:endParaRPr lang="ru-RU" sz="1400" kern="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1400" kern="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школы </a:t>
            </a:r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«Образовательный центр» </a:t>
            </a:r>
            <a:r>
              <a:rPr lang="ru-RU" sz="1400" kern="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с.Утевка</a:t>
            </a:r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муниципального района </a:t>
            </a:r>
            <a:r>
              <a:rPr lang="ru-RU" sz="1400" kern="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Нефтегорский</a:t>
            </a:r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1400" kern="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r>
              <a:rPr lang="ru-RU" sz="1400" kern="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Самарской </a:t>
            </a:r>
            <a:r>
              <a:rPr lang="ru-RU" sz="1400" kern="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области – детский сад «Чайка» с. Утевка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3071802" y="1571612"/>
            <a:ext cx="3857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Окружной семинар - практикум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1928802"/>
            <a:ext cx="64602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«Педагогические находки и опыт патриотического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воспитания детей дошкольного возраста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детском саду «Чайка» с.Утевка»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071810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Использование дидактических пособий по патриотическому воспитанию 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 разных видах деятельности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6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семинар 23 округ\фото для семинара\IMG-4c560f55c4fc7538989a83497c154cf1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E:\семинар 23 округ\фото для семинара\IMG-73c9e84e879d8863cce203883b979b1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семинар 23 округ\фото для семинара\IMG-18716e9503fbadf092e1103825e64219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E:\семинар 23 округ\фото для семинара\IMG-b91a61ee01d855f1f5ccc74554140173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Msi\Desktop\семинар 23 округ\карта\20221220_101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32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семинар 23 округ\уголок патриотизма\IMG_20230331_1426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29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семинар 23 округ\уголок патриотизма\IMG_20230331_1622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62"/>
            <a:ext cx="9144000" cy="70009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72396" y="3357562"/>
            <a:ext cx="500066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si\Desktop\ф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5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Msi\Desktop\ф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144000" cy="760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еминар 23 округ\карта\20221220_1008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Msi\Desktop\ср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56" y="-32026"/>
            <a:ext cx="9164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6237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5013176"/>
            <a:ext cx="4045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9" y="332656"/>
            <a:ext cx="6912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kern="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191683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14356"/>
            <a:ext cx="9144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Какие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будут решаться в этой игре: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расширять представление детей о России, её    достопримечательностях; 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формировать чувство патриотизма, гордость за свою родину;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воспитывать чувство взаимопомощи, выдержку, умение соблюдать правила игры: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-развивать чувства ответственности и гордости за достижения Родины;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 к культурным  ценностям Родины;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развивать коммуникативные и социальные навыки в процессе игровой деятельности;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воспитывать   бережное, доброе отношение, отзывчивость, любовь и уважение к ближнему;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развивать разговорную речь, словарный запас, умение излагать свои мысли точно и правильно.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6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еминар 23 округ\карта\20221220_104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еминар 23 округ\карта\20221220_103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семинар 23 округ\карта\20221220_104020.jpg"/>
          <p:cNvPicPr>
            <a:picLocks noChangeAspect="1" noChangeArrowheads="1"/>
          </p:cNvPicPr>
          <p:nvPr/>
        </p:nvPicPr>
        <p:blipFill>
          <a:blip r:embed="rId2" cstate="print"/>
          <a:srcRect l="142" r="283"/>
          <a:stretch>
            <a:fillRect/>
          </a:stretch>
        </p:blipFill>
        <p:spPr bwMode="auto">
          <a:xfrm>
            <a:off x="12802" y="0"/>
            <a:ext cx="913119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еминар 23 округ\карта\20221220_100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еминар 23 округ\карта\20221220_100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174</Words>
  <Application>Microsoft Office PowerPoint</Application>
  <PresentationFormat>Экран (4:3)</PresentationFormat>
  <Paragraphs>24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</dc:creator>
  <cp:lastModifiedBy>Msi</cp:lastModifiedBy>
  <cp:revision>21</cp:revision>
  <dcterms:created xsi:type="dcterms:W3CDTF">2023-11-28T05:44:17Z</dcterms:created>
  <dcterms:modified xsi:type="dcterms:W3CDTF">2023-11-29T10:32:44Z</dcterms:modified>
</cp:coreProperties>
</file>